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idaloka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616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91420" rIns="91420" bIns="9142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62ceb5a0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2562ceb5a0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62ceb5a03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562ceb5a03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62ceb5a03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562ceb5a03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62ceb5a03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562ceb5a03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62ceb5a03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62ceb5a03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562ceb5a03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562ceb5a03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62ceb5a03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562ceb5a03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62ceb5a03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562ceb5a03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562ceb5a0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562ceb5a0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562ceb5a0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03" name="Google Shape;103;g2562ceb5a0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62ceb5a03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562ceb5a03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62ceb5a03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562ceb5a03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62ceb5a03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62ceb5a03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62ceb5a0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562ceb5a03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62ceb5a03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562ceb5a03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62ceb5a03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562ceb5a03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2">
  <p:cSld name="SECTION_HEADER_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3">
  <p:cSld name="SECTION_HEADER_3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1" y="0"/>
            <a:ext cx="252000" cy="5143500"/>
          </a:xfrm>
          <a:prstGeom prst="rect">
            <a:avLst/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7843" y="4076797"/>
            <a:ext cx="952737" cy="95230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rot="10800000" flipH="1">
            <a:off x="1334530" y="4879191"/>
            <a:ext cx="7180800" cy="34200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266631" y="4879102"/>
            <a:ext cx="272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Douglas County School System               </a:t>
            </a:r>
            <a:r>
              <a:rPr lang="en" sz="1400" b="0" i="0" u="none" strike="noStrike" cap="non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 sz="1400" b="0" i="0" u="none" strike="noStrike" cap="none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411087" y="4869656"/>
            <a:ext cx="272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Trent North, Superintendent                    </a:t>
            </a:r>
            <a:r>
              <a:rPr lang="en" sz="1400" b="0" i="0" u="none" strike="noStrike" cap="non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 sz="1400" b="0" i="0" u="none" strike="noStrike" cap="none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716795" y="4935751"/>
            <a:ext cx="11259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dcssga.org</a:t>
            </a:r>
            <a:endParaRPr sz="900" b="0" i="0" u="none" strike="noStrike" cap="none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gpb.org/education/make-mathematics-count-g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750" y="158850"/>
            <a:ext cx="7306800" cy="391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>
            <a:hlinkClick r:id="rId4"/>
          </p:cNvPr>
          <p:cNvSpPr txBox="1"/>
          <p:nvPr/>
        </p:nvSpPr>
        <p:spPr>
          <a:xfrm>
            <a:off x="6839750" y="3242050"/>
            <a:ext cx="20931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1345688" y="56438"/>
            <a:ext cx="7635300" cy="47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0000" lnSpcReduction="20000"/>
          </a:bodyPr>
          <a:lstStyle/>
          <a:p>
            <a:pPr marL="889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1935"/>
              <a:buNone/>
            </a:pPr>
            <a:r>
              <a:rPr lang="en" sz="3100" b="1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Vision</a:t>
            </a:r>
            <a:endParaRPr sz="3100">
              <a:latin typeface="Vidaloka"/>
              <a:ea typeface="Vidaloka"/>
              <a:cs typeface="Vidaloka"/>
              <a:sym typeface="Vidaloka"/>
            </a:endParaRPr>
          </a:p>
          <a:p>
            <a:pPr marL="8890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68421"/>
              <a:buNone/>
            </a:pPr>
            <a:r>
              <a:rPr lang="en" sz="1900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Our </a:t>
            </a:r>
            <a:r>
              <a:rPr lang="en" sz="1900" b="1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VISION</a:t>
            </a:r>
            <a:r>
              <a:rPr lang="en" sz="1900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 is to build a community of lifelong learners who become responsible individuals, independent thinkers, and productive citizens in a global society.</a:t>
            </a:r>
            <a:endParaRPr sz="1900" i="0" u="none" strike="noStrike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marL="8890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68421"/>
              <a:buNone/>
            </a:pPr>
            <a:endParaRPr sz="1900" b="1">
              <a:solidFill>
                <a:srgbClr val="000000"/>
              </a:solidFill>
              <a:latin typeface="Vidaloka"/>
              <a:ea typeface="Vidaloka"/>
              <a:cs typeface="Vidaloka"/>
              <a:sym typeface="Vidaloka"/>
            </a:endParaRPr>
          </a:p>
          <a:p>
            <a:pPr marL="8890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41935"/>
              <a:buNone/>
            </a:pPr>
            <a:r>
              <a:rPr lang="en" sz="3100" b="1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Mission</a:t>
            </a:r>
            <a:endParaRPr sz="3100">
              <a:latin typeface="Vidaloka"/>
              <a:ea typeface="Vidaloka"/>
              <a:cs typeface="Vidaloka"/>
              <a:sym typeface="Vidaloka"/>
            </a:endParaRPr>
          </a:p>
          <a:p>
            <a:pPr marL="8890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68421"/>
              <a:buNone/>
            </a:pPr>
            <a:r>
              <a:rPr lang="en" sz="1900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We will serve our community with excellence by:</a:t>
            </a:r>
            <a:endParaRPr sz="19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955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900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Helping our students reach their potential as we prepare them for college and career in a safe and supportive environment</a:t>
            </a:r>
            <a:endParaRPr sz="19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95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900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Recruiting, cultivating and retaining the best teachers, staff and administrators</a:t>
            </a:r>
            <a:endParaRPr sz="19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95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900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Providing a challenging curriculum and relevant learning opportunities</a:t>
            </a:r>
            <a:endParaRPr sz="19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95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900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Providing the highest quality instructional resources and tools</a:t>
            </a:r>
            <a:endParaRPr sz="19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955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900" i="0" u="none" strike="noStrike">
                <a:solidFill>
                  <a:srgbClr val="000000"/>
                </a:solidFill>
                <a:latin typeface="Vidaloka"/>
                <a:ea typeface="Vidaloka"/>
                <a:cs typeface="Vidaloka"/>
                <a:sym typeface="Vidaloka"/>
              </a:rPr>
              <a:t>Fostering a culture of continuous improvement</a:t>
            </a:r>
            <a:endParaRPr sz="1900">
              <a:latin typeface="Vidaloka"/>
              <a:ea typeface="Vidaloka"/>
              <a:cs typeface="Vidaloka"/>
              <a:sym typeface="Vidaloka"/>
            </a:endParaRPr>
          </a:p>
          <a:p>
            <a:pPr marL="8890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61290"/>
              <a:buNone/>
            </a:pPr>
            <a:r>
              <a:rPr lang="en" sz="3100" b="1">
                <a:latin typeface="Vidaloka"/>
                <a:ea typeface="Vidaloka"/>
                <a:cs typeface="Vidaloka"/>
                <a:sym typeface="Vidaloka"/>
              </a:rPr>
              <a:t>Beliefs</a:t>
            </a:r>
            <a:endParaRPr sz="3100">
              <a:latin typeface="Vidaloka"/>
              <a:ea typeface="Vidaloka"/>
              <a:cs typeface="Vidaloka"/>
              <a:sym typeface="Vidaloka"/>
            </a:endParaRPr>
          </a:p>
          <a:p>
            <a:pPr marL="889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6470"/>
              <a:buFont typeface="Arial"/>
              <a:buNone/>
            </a:pPr>
            <a:r>
              <a:rPr lang="en" sz="1700">
                <a:latin typeface="Vidaloka"/>
                <a:ea typeface="Vidaloka"/>
                <a:cs typeface="Vidaloka"/>
                <a:sym typeface="Vidaloka"/>
              </a:rPr>
              <a:t>We believe that we must: </a:t>
            </a:r>
            <a:endParaRPr sz="17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0665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700">
                <a:latin typeface="Vidaloka"/>
                <a:ea typeface="Vidaloka"/>
                <a:cs typeface="Vidaloka"/>
                <a:sym typeface="Vidaloka"/>
              </a:rPr>
              <a:t>Understand how children and adults learn and continue learning.</a:t>
            </a:r>
            <a:endParaRPr sz="17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06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700">
                <a:latin typeface="Vidaloka"/>
                <a:ea typeface="Vidaloka"/>
                <a:cs typeface="Vidaloka"/>
                <a:sym typeface="Vidaloka"/>
              </a:rPr>
              <a:t>Build communities of lifelong learners.</a:t>
            </a:r>
            <a:endParaRPr sz="17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06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700">
                <a:latin typeface="Vidaloka"/>
                <a:ea typeface="Vidaloka"/>
                <a:cs typeface="Vidaloka"/>
                <a:sym typeface="Vidaloka"/>
              </a:rPr>
              <a:t>Cultivate the leadership potential of every employee, student and parent in our school system.</a:t>
            </a:r>
            <a:endParaRPr sz="17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06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700">
                <a:latin typeface="Vidaloka"/>
                <a:ea typeface="Vidaloka"/>
                <a:cs typeface="Vidaloka"/>
                <a:sym typeface="Vidaloka"/>
              </a:rPr>
              <a:t>Be creative, energetic visionaries who respond quickly to diverse and evolving issues.</a:t>
            </a:r>
            <a:endParaRPr sz="17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06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700">
                <a:latin typeface="Vidaloka"/>
                <a:ea typeface="Vidaloka"/>
                <a:cs typeface="Vidaloka"/>
                <a:sym typeface="Vidaloka"/>
              </a:rPr>
              <a:t>Meet the diverse needs of all stakeholders (students, parents, employees and community).</a:t>
            </a:r>
            <a:endParaRPr sz="1700">
              <a:latin typeface="Vidaloka"/>
              <a:ea typeface="Vidaloka"/>
              <a:cs typeface="Vidaloka"/>
              <a:sym typeface="Vidaloka"/>
            </a:endParaRPr>
          </a:p>
          <a:p>
            <a:pPr marL="342900" lvl="0" indent="-2406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Vidaloka"/>
              <a:buChar char="•"/>
            </a:pPr>
            <a:r>
              <a:rPr lang="en" sz="1700">
                <a:latin typeface="Vidaloka"/>
                <a:ea typeface="Vidaloka"/>
                <a:cs typeface="Vidaloka"/>
                <a:sym typeface="Vidaloka"/>
              </a:rPr>
              <a:t>Maintain efficient and effective administrative processes for instruction, operations, human resources and sound fiscal management.</a:t>
            </a:r>
            <a:endParaRPr>
              <a:latin typeface="Vidaloka"/>
              <a:ea typeface="Vidaloka"/>
              <a:cs typeface="Vidaloka"/>
              <a:sym typeface="Vidalok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On-screen Show (16:9)</PresentationFormat>
  <Paragraphs>18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Vidaloka</vt:lpstr>
      <vt:lpstr>Arial</vt:lpstr>
      <vt:lpstr>Calibri</vt:lpstr>
      <vt:lpstr>Arial Black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Felton</dc:creator>
  <cp:lastModifiedBy>Emily Felton</cp:lastModifiedBy>
  <cp:revision>1</cp:revision>
  <cp:lastPrinted>2023-08-14T22:17:59Z</cp:lastPrinted>
  <dcterms:modified xsi:type="dcterms:W3CDTF">2023-08-14T22:20:32Z</dcterms:modified>
</cp:coreProperties>
</file>